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9" r:id="rId62"/>
    <p:sldId id="316" r:id="rId63"/>
    <p:sldId id="317" r:id="rId64"/>
    <p:sldId id="318" r:id="rId65"/>
  </p:sldIdLst>
  <p:sldSz cx="15122525" cy="10261600"/>
  <p:notesSz cx="6858000" cy="9144000"/>
  <p:custDataLst>
    <p:tags r:id="rId66"/>
  </p:custDataLst>
  <p:defaultTextStyle>
    <a:defPPr>
      <a:defRPr lang="zh-CN"/>
    </a:defPPr>
    <a:lvl1pPr marL="0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170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0340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5510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1315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6485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1655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6825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1995" algn="l" defTabSz="14503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32" userDrawn="1">
          <p15:clr>
            <a:srgbClr val="A4A3A4"/>
          </p15:clr>
        </p15:guide>
        <p15:guide id="2" pos="47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2412" y="-810"/>
      </p:cViewPr>
      <p:guideLst>
        <p:guide orient="horz" pos="3232"/>
        <p:guide pos="47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4190" y="3187748"/>
            <a:ext cx="12854146" cy="219959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68379" y="5814907"/>
            <a:ext cx="10585768" cy="26224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1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6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8133903" y="615222"/>
            <a:ext cx="5626314" cy="1310016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49709" y="615222"/>
            <a:ext cx="16632153" cy="1310016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4575" y="6594029"/>
            <a:ext cx="12854146" cy="2038068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4575" y="4349305"/>
            <a:ext cx="12854146" cy="22447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17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03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55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1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64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16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68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19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49710" y="3582059"/>
            <a:ext cx="11129234" cy="10133330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30985" y="3582059"/>
            <a:ext cx="11129232" cy="10133330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126" y="410940"/>
            <a:ext cx="13610273" cy="171026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126" y="2296984"/>
            <a:ext cx="6681741" cy="95727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170" indent="0">
              <a:buNone/>
              <a:defRPr sz="3200" b="1"/>
            </a:lvl2pPr>
            <a:lvl3pPr marL="1450340" indent="0">
              <a:buNone/>
              <a:defRPr sz="2900" b="1"/>
            </a:lvl3pPr>
            <a:lvl4pPr marL="2175510" indent="0">
              <a:buNone/>
              <a:defRPr sz="2500" b="1"/>
            </a:lvl4pPr>
            <a:lvl5pPr marL="2901315" indent="0">
              <a:buNone/>
              <a:defRPr sz="2500" b="1"/>
            </a:lvl5pPr>
            <a:lvl6pPr marL="3626485" indent="0">
              <a:buNone/>
              <a:defRPr sz="2500" b="1"/>
            </a:lvl6pPr>
            <a:lvl7pPr marL="4351655" indent="0">
              <a:buNone/>
              <a:defRPr sz="2500" b="1"/>
            </a:lvl7pPr>
            <a:lvl8pPr marL="5076825" indent="0">
              <a:buNone/>
              <a:defRPr sz="2500" b="1"/>
            </a:lvl8pPr>
            <a:lvl9pPr marL="5801995" indent="0">
              <a:buNone/>
              <a:defRPr sz="2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6126" y="3254257"/>
            <a:ext cx="6681741" cy="591229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82034" y="2296984"/>
            <a:ext cx="6684366" cy="95727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170" indent="0">
              <a:buNone/>
              <a:defRPr sz="3200" b="1"/>
            </a:lvl2pPr>
            <a:lvl3pPr marL="1450340" indent="0">
              <a:buNone/>
              <a:defRPr sz="2900" b="1"/>
            </a:lvl3pPr>
            <a:lvl4pPr marL="2175510" indent="0">
              <a:buNone/>
              <a:defRPr sz="2500" b="1"/>
            </a:lvl4pPr>
            <a:lvl5pPr marL="2901315" indent="0">
              <a:buNone/>
              <a:defRPr sz="2500" b="1"/>
            </a:lvl5pPr>
            <a:lvl6pPr marL="3626485" indent="0">
              <a:buNone/>
              <a:defRPr sz="2500" b="1"/>
            </a:lvl6pPr>
            <a:lvl7pPr marL="4351655" indent="0">
              <a:buNone/>
              <a:defRPr sz="2500" b="1"/>
            </a:lvl7pPr>
            <a:lvl8pPr marL="5076825" indent="0">
              <a:buNone/>
              <a:defRPr sz="2500" b="1"/>
            </a:lvl8pPr>
            <a:lvl9pPr marL="5801995" indent="0">
              <a:buNone/>
              <a:defRPr sz="2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82034" y="3254257"/>
            <a:ext cx="6684366" cy="591229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127" y="408564"/>
            <a:ext cx="4975207" cy="173877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12487" y="408565"/>
            <a:ext cx="8453912" cy="875799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6127" y="2147336"/>
            <a:ext cx="4975207" cy="7019220"/>
          </a:xfrm>
        </p:spPr>
        <p:txBody>
          <a:bodyPr/>
          <a:lstStyle>
            <a:lvl1pPr marL="0" indent="0">
              <a:buNone/>
              <a:defRPr sz="2200"/>
            </a:lvl1pPr>
            <a:lvl2pPr marL="725170" indent="0">
              <a:buNone/>
              <a:defRPr sz="1900"/>
            </a:lvl2pPr>
            <a:lvl3pPr marL="1450340" indent="0">
              <a:buNone/>
              <a:defRPr sz="1600"/>
            </a:lvl3pPr>
            <a:lvl4pPr marL="2175510" indent="0">
              <a:buNone/>
              <a:defRPr sz="1400"/>
            </a:lvl4pPr>
            <a:lvl5pPr marL="2901315" indent="0">
              <a:buNone/>
              <a:defRPr sz="1400"/>
            </a:lvl5pPr>
            <a:lvl6pPr marL="3626485" indent="0">
              <a:buNone/>
              <a:defRPr sz="1400"/>
            </a:lvl6pPr>
            <a:lvl7pPr marL="4351655" indent="0">
              <a:buNone/>
              <a:defRPr sz="1400"/>
            </a:lvl7pPr>
            <a:lvl8pPr marL="5076825" indent="0">
              <a:buNone/>
              <a:defRPr sz="1400"/>
            </a:lvl8pPr>
            <a:lvl9pPr marL="5801995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64121" y="7183120"/>
            <a:ext cx="9073515" cy="848008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64121" y="916893"/>
            <a:ext cx="9073515" cy="6156960"/>
          </a:xfrm>
        </p:spPr>
        <p:txBody>
          <a:bodyPr/>
          <a:lstStyle>
            <a:lvl1pPr marL="0" indent="0">
              <a:buNone/>
              <a:defRPr sz="5100"/>
            </a:lvl1pPr>
            <a:lvl2pPr marL="725170" indent="0">
              <a:buNone/>
              <a:defRPr sz="4400"/>
            </a:lvl2pPr>
            <a:lvl3pPr marL="1450340" indent="0">
              <a:buNone/>
              <a:defRPr sz="3800"/>
            </a:lvl3pPr>
            <a:lvl4pPr marL="2175510" indent="0">
              <a:buNone/>
              <a:defRPr sz="3200"/>
            </a:lvl4pPr>
            <a:lvl5pPr marL="2901315" indent="0">
              <a:buNone/>
              <a:defRPr sz="3200"/>
            </a:lvl5pPr>
            <a:lvl6pPr marL="3626485" indent="0">
              <a:buNone/>
              <a:defRPr sz="3200"/>
            </a:lvl6pPr>
            <a:lvl7pPr marL="4351655" indent="0">
              <a:buNone/>
              <a:defRPr sz="3200"/>
            </a:lvl7pPr>
            <a:lvl8pPr marL="5076825" indent="0">
              <a:buNone/>
              <a:defRPr sz="3200"/>
            </a:lvl8pPr>
            <a:lvl9pPr marL="5801995" indent="0">
              <a:buNone/>
              <a:defRPr sz="32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964121" y="8031128"/>
            <a:ext cx="9073515" cy="1204312"/>
          </a:xfrm>
        </p:spPr>
        <p:txBody>
          <a:bodyPr/>
          <a:lstStyle>
            <a:lvl1pPr marL="0" indent="0">
              <a:buNone/>
              <a:defRPr sz="2200"/>
            </a:lvl1pPr>
            <a:lvl2pPr marL="725170" indent="0">
              <a:buNone/>
              <a:defRPr sz="1900"/>
            </a:lvl2pPr>
            <a:lvl3pPr marL="1450340" indent="0">
              <a:buNone/>
              <a:defRPr sz="1600"/>
            </a:lvl3pPr>
            <a:lvl4pPr marL="2175510" indent="0">
              <a:buNone/>
              <a:defRPr sz="1400"/>
            </a:lvl4pPr>
            <a:lvl5pPr marL="2901315" indent="0">
              <a:buNone/>
              <a:defRPr sz="1400"/>
            </a:lvl5pPr>
            <a:lvl6pPr marL="3626485" indent="0">
              <a:buNone/>
              <a:defRPr sz="1400"/>
            </a:lvl6pPr>
            <a:lvl7pPr marL="4351655" indent="0">
              <a:buNone/>
              <a:defRPr sz="1400"/>
            </a:lvl7pPr>
            <a:lvl8pPr marL="5076825" indent="0">
              <a:buNone/>
              <a:defRPr sz="1400"/>
            </a:lvl8pPr>
            <a:lvl9pPr marL="5801995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6126" y="410940"/>
            <a:ext cx="13610273" cy="1710267"/>
          </a:xfrm>
          <a:prstGeom prst="rect">
            <a:avLst/>
          </a:prstGeom>
        </p:spPr>
        <p:txBody>
          <a:bodyPr vert="horz" lIns="145051" tIns="72526" rIns="145051" bIns="7252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126" y="2394374"/>
            <a:ext cx="13610273" cy="6772182"/>
          </a:xfrm>
          <a:prstGeom prst="rect">
            <a:avLst/>
          </a:prstGeom>
        </p:spPr>
        <p:txBody>
          <a:bodyPr vert="horz" lIns="145051" tIns="72526" rIns="145051" bIns="7252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56126" y="9510984"/>
            <a:ext cx="3528589" cy="546335"/>
          </a:xfrm>
          <a:prstGeom prst="rect">
            <a:avLst/>
          </a:prstGeom>
        </p:spPr>
        <p:txBody>
          <a:bodyPr vert="horz" lIns="145051" tIns="72526" rIns="145051" bIns="725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50F2-3E19-4672-8831-79A01F08641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66863" y="9510984"/>
            <a:ext cx="4788800" cy="546335"/>
          </a:xfrm>
          <a:prstGeom prst="rect">
            <a:avLst/>
          </a:prstGeom>
        </p:spPr>
        <p:txBody>
          <a:bodyPr vert="horz" lIns="145051" tIns="72526" rIns="145051" bIns="725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37810" y="9510984"/>
            <a:ext cx="3528589" cy="546335"/>
          </a:xfrm>
          <a:prstGeom prst="rect">
            <a:avLst/>
          </a:prstGeom>
        </p:spPr>
        <p:txBody>
          <a:bodyPr vert="horz" lIns="145051" tIns="72526" rIns="145051" bIns="725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18342-A2D8-448B-BE4B-A2E9A95CBB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03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195" indent="-544195" algn="l" defTabSz="1450340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560" indent="-453390" algn="l" defTabSz="1450340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925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095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3900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9070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4240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9410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4580" indent="-362585" algn="l" defTabSz="14503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170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0340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5510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1315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6485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1655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6825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1995" algn="l" defTabSz="14503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Administrator\Desktop\奔龙电子样本2023.10.30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5120938" cy="1026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istrator\Desktop\奔龙电子样本2023.10.30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91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dministrator\Desktop\奔龙电子样本2023.10.30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dministrator\Desktop\奔龙电子样本2023.10.30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istrator\Desktop\奔龙电子样本2023.10.30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istrator\Desktop\奔龙电子样本2023.10.30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istrator\Desktop\奔龙电子样本2023.10.30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istrator\Desktop\奔龙电子样本2023.10.30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74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istrator\Desktop\奔龙电子样本2023.10.30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40"/>
            <a:ext cx="15118715" cy="10261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istrator\Desktop\奔龙电子样本2023.10.30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dministrator\Desktop\奔龙电子样本2023.10.30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0938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istrator\Desktop\奔龙电子样本2023.10.30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istrator\Desktop\奔龙电子样本2023.10.30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-4762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istrator\Desktop\奔龙电子样本2023.10.30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4762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istrator\Desktop\奔龙电子样本2023.10.30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istrator\Desktop\奔龙电子样本2023.10.30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istrator\Desktop\奔龙电子样本2023.10.30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istrator\Desktop\奔龙电子样本2023.10.30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" y="-4762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istrator\Desktop\奔龙电子样本2023.10.30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-53340"/>
            <a:ext cx="15118715" cy="10261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istrator\Desktop\奔龙电子样本2023.10.30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4763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dministrator\Desktop\奔龙电子样本2023.10.30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5120938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istrator\Desktop\奔龙电子样本2023.10.30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Desktop\奔龙电子样本2023.10.30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istrator\Desktop\奔龙电子样本2023.10.30\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esktop\奔龙电子样本2023.10.30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istrator\Desktop\奔龙电子样本2023.10.30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istrator\Desktop\奔龙电子样本2023.10.30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" y="2731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istrator\Desktop\奔龙电子样本2023.10.30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esktop\奔龙电子样本2023.10.30\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0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istrator\Desktop\奔龙电子样本2023.10.30\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14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esktop\奔龙电子样本2023.10.30\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" y="18232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dministrator\Desktop\奔龙电子样本2023.10.30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2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esktop\奔龙电子样本2023.10.30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4.01.18画册\奔龙电子样本（2024.01）\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4.01.18画册\奔龙电子样本（2024.01）\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4.01.18画册\奔龙电子样本（2024.01）\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24.01.18画册\奔龙电子样本（2024.01）\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04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24.01.18画册\奔龙电子样本（2024.01）\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3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24.01.18画册\奔龙电子样本（2024.01）\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24.01.18画册\奔龙电子样本（2024.01）\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4.01.18画册\奔龙电子样本（2024.01）\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24.01.18画册\奔龙电子样本（2024.01）\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奔龙电子样本2023.10.30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24.01.18画册\奔龙电子样本（2024.01）\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" y="-12626"/>
            <a:ext cx="15124112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24.01.18画册\奔龙电子样本（2024.01）\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24.01.18画册\奔龙电子样本（2024.01）\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24.01.18画册\奔龙电子样本（2024.01）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" y="-20488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24.01.18画册\奔龙电子样本（2024.01）\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14387"/>
            <a:ext cx="15124112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24.01.18画册\奔龙电子样本（2024.01）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4763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2024.01.18画册\奔龙电子样本（2024.01）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3" y="-29071"/>
            <a:ext cx="15124112" cy="102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2024.01.18画册\奔龙电子样本（2024.01）\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6" y="15106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2024.01.18画册\奔龙电子样本（2024.01）\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2024.01.18画册\奔龙电子样本（2024.01）\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" y="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dministrator\Desktop\奔龙电子样本2023.10.30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4" y="0"/>
            <a:ext cx="15124113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2024.01.18画册\奔龙电子样本（2024.01）\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2024.01.18画册\奔龙电子样本（2024.01）\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6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3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2024.01.18画册\奔龙电子样本（2024.01）\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50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2024.01.18画册\奔龙电子样本（2024.01）\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186"/>
            <a:ext cx="15117762" cy="1026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2024.01.18画册\奔龙电子样本（2024.01）\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15124112" cy="102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dministrator\Desktop\奔龙电子样本2023.10.30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istrator\Desktop\奔龙电子样本2023.10.30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5124113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2024.01.18画册\奔龙电子样本（2024.01）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4112" cy="102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Y5YWZmNmIxYThiZTlhNjg3YWExOThkZmFiMzc4Zm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自定义</PresentationFormat>
  <Paragraphs>0</Paragraphs>
  <Slides>64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65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xb21cn</cp:lastModifiedBy>
  <cp:revision>7</cp:revision>
  <dcterms:created xsi:type="dcterms:W3CDTF">2024-01-17T02:27:00Z</dcterms:created>
  <dcterms:modified xsi:type="dcterms:W3CDTF">2024-01-25T08:54:37Z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20F076DCCA02475B8A7A42B1942458C2_12</vt:lpwstr>
  </property>
  <property fmtid="{D5CDD505-2E9C-101B-9397-08002B2CF9AE}" pid="3" name="KSOProductBuildVer">
    <vt:lpwstr>2052-12.1.0.15990</vt:lpwstr>
  </property>
</Properties>
</file>